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1752935" y="12469232"/>
            <a:ext cx="865633" cy="990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1752935" y="12469232"/>
            <a:ext cx="865633" cy="990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52935" y="12464998"/>
            <a:ext cx="865633" cy="990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5100">
                <a:solidFill>
                  <a:srgbClr val="4C477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23-09-21 at 15.55.02.png" descr="Screenshot 2023-09-21 at 15.55.02.png"/>
          <p:cNvPicPr>
            <a:picLocks noChangeAspect="1"/>
          </p:cNvPicPr>
          <p:nvPr/>
        </p:nvPicPr>
        <p:blipFill>
          <a:blip r:embed="rId2">
            <a:extLst/>
          </a:blip>
          <a:srcRect l="5057" t="0" r="5708" b="0"/>
          <a:stretch>
            <a:fillRect/>
          </a:stretch>
        </p:blipFill>
        <p:spPr>
          <a:xfrm>
            <a:off x="-241056" y="-26532"/>
            <a:ext cx="24711282" cy="1376906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ítulo / Title"/>
          <p:cNvSpPr txBox="1"/>
          <p:nvPr>
            <p:ph type="ctrTitle"/>
          </p:nvPr>
        </p:nvSpPr>
        <p:spPr>
          <a:xfrm>
            <a:off x="8776727" y="6143612"/>
            <a:ext cx="6830546" cy="1428776"/>
          </a:xfrm>
          <a:prstGeom prst="rect">
            <a:avLst/>
          </a:prstGeom>
        </p:spPr>
        <p:txBody>
          <a:bodyPr/>
          <a:lstStyle>
            <a:lvl1pPr defTabSz="1828754">
              <a:defRPr spc="-174" sz="8700">
                <a:solidFill>
                  <a:srgbClr val="FFFFFF"/>
                </a:solidFill>
              </a:defRPr>
            </a:lvl1pPr>
          </a:lstStyle>
          <a:p>
            <a:pPr/>
            <a:r>
              <a:t>Título / Title</a:t>
            </a:r>
          </a:p>
        </p:txBody>
      </p:sp>
      <p:sp>
        <p:nvSpPr>
          <p:cNvPr id="153" name="Autores e instituições / Authors and institutions"/>
          <p:cNvSpPr txBox="1"/>
          <p:nvPr>
            <p:ph type="subTitle" sz="quarter" idx="1"/>
          </p:nvPr>
        </p:nvSpPr>
        <p:spPr>
          <a:xfrm>
            <a:off x="6341431" y="7787661"/>
            <a:ext cx="11701138" cy="1048041"/>
          </a:xfrm>
          <a:prstGeom prst="rect">
            <a:avLst/>
          </a:prstGeom>
        </p:spPr>
        <p:txBody>
          <a:bodyPr/>
          <a:lstStyle>
            <a:lvl1pPr algn="r">
              <a:defRPr b="0" i="1" sz="4300">
                <a:solidFill>
                  <a:srgbClr val="FFFFFF"/>
                </a:solidFill>
              </a:defRPr>
            </a:lvl1pPr>
          </a:lstStyle>
          <a:p>
            <a:pPr/>
            <a:r>
              <a:t>Autores e instituições / Authors and institutions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"/>
          <p:cNvSpPr/>
          <p:nvPr/>
        </p:nvSpPr>
        <p:spPr>
          <a:xfrm flipV="1">
            <a:off x="23319052" y="12148145"/>
            <a:ext cx="1" cy="1270001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4294967295"/>
          </p:nvPr>
        </p:nvSpPr>
        <p:spPr>
          <a:xfrm>
            <a:off x="23420532" y="12287845"/>
            <a:ext cx="489967" cy="990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7" name="Screenshot 2023-09-21 at 15.46.05.png" descr="Screenshot 2023-09-21 at 15.46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895" y="12334284"/>
            <a:ext cx="1905001" cy="143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